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F676-CCEB-4F88-B431-B5FBD385FD3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FF1E-86C1-4BE2-88A2-B93E22E3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9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F676-CCEB-4F88-B431-B5FBD385FD3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FF1E-86C1-4BE2-88A2-B93E22E3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F676-CCEB-4F88-B431-B5FBD385FD3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FF1E-86C1-4BE2-88A2-B93E22E3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F676-CCEB-4F88-B431-B5FBD385FD3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FF1E-86C1-4BE2-88A2-B93E22E3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5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F676-CCEB-4F88-B431-B5FBD385FD3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FF1E-86C1-4BE2-88A2-B93E22E3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1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F676-CCEB-4F88-B431-B5FBD385FD3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FF1E-86C1-4BE2-88A2-B93E22E3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6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F676-CCEB-4F88-B431-B5FBD385FD3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FF1E-86C1-4BE2-88A2-B93E22E3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3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F676-CCEB-4F88-B431-B5FBD385FD3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FF1E-86C1-4BE2-88A2-B93E22E3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7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F676-CCEB-4F88-B431-B5FBD385FD3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FF1E-86C1-4BE2-88A2-B93E22E3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F676-CCEB-4F88-B431-B5FBD385FD3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FF1E-86C1-4BE2-88A2-B93E22E3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1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F676-CCEB-4F88-B431-B5FBD385FD3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FF1E-86C1-4BE2-88A2-B93E22E3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FF676-CCEB-4F88-B431-B5FBD385FD3E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8FF1E-86C1-4BE2-88A2-B93E22E3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8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8" y="0"/>
            <a:ext cx="8819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6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952"/>
            <a:ext cx="8801840" cy="6844048"/>
          </a:xfrm>
        </p:spPr>
      </p:pic>
    </p:spTree>
    <p:extLst>
      <p:ext uri="{BB962C8B-B14F-4D97-AF65-F5344CB8AC3E}">
        <p14:creationId xmlns:p14="http://schemas.microsoft.com/office/powerpoint/2010/main" val="101975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19783" cy="6858000"/>
          </a:xfrm>
        </p:spPr>
      </p:pic>
    </p:spTree>
    <p:extLst>
      <p:ext uri="{BB962C8B-B14F-4D97-AF65-F5344CB8AC3E}">
        <p14:creationId xmlns:p14="http://schemas.microsoft.com/office/powerpoint/2010/main" val="245089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43483" cy="6876428"/>
          </a:xfrm>
        </p:spPr>
      </p:pic>
    </p:spTree>
    <p:extLst>
      <p:ext uri="{BB962C8B-B14F-4D97-AF65-F5344CB8AC3E}">
        <p14:creationId xmlns:p14="http://schemas.microsoft.com/office/powerpoint/2010/main" val="104263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8" y="0"/>
            <a:ext cx="8819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3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 advTm="2000">
        <p:fade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and Michele</dc:creator>
  <cp:lastModifiedBy>Phil and Michele</cp:lastModifiedBy>
  <cp:revision>7</cp:revision>
  <dcterms:created xsi:type="dcterms:W3CDTF">2016-01-01T03:53:05Z</dcterms:created>
  <dcterms:modified xsi:type="dcterms:W3CDTF">2016-01-02T02:46:21Z</dcterms:modified>
</cp:coreProperties>
</file>